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sldIdLst>
    <p:sldId id="260" r:id="rId5"/>
    <p:sldId id="256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90"/>
  </p:normalViewPr>
  <p:slideViewPr>
    <p:cSldViewPr snapToGrid="0">
      <p:cViewPr varScale="1">
        <p:scale>
          <a:sx n="105" d="100"/>
          <a:sy n="105" d="100"/>
        </p:scale>
        <p:origin x="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eland de Jong" userId="f82e22ac-37af-40ba-8608-c449714297a3" providerId="ADAL" clId="{A9891A11-666A-7748-9807-3562166D72B6}"/>
    <pc:docChg chg="custSel delSld modSld">
      <pc:chgData name="Roeland de Jong" userId="f82e22ac-37af-40ba-8608-c449714297a3" providerId="ADAL" clId="{A9891A11-666A-7748-9807-3562166D72B6}" dt="2024-07-23T09:31:44.672" v="100" actId="20577"/>
      <pc:docMkLst>
        <pc:docMk/>
      </pc:docMkLst>
      <pc:sldChg chg="del">
        <pc:chgData name="Roeland de Jong" userId="f82e22ac-37af-40ba-8608-c449714297a3" providerId="ADAL" clId="{A9891A11-666A-7748-9807-3562166D72B6}" dt="2024-07-23T09:29:26.333" v="0" actId="2696"/>
        <pc:sldMkLst>
          <pc:docMk/>
          <pc:sldMk cId="2481908903" sldId="258"/>
        </pc:sldMkLst>
      </pc:sldChg>
      <pc:sldChg chg="modSp mod">
        <pc:chgData name="Roeland de Jong" userId="f82e22ac-37af-40ba-8608-c449714297a3" providerId="ADAL" clId="{A9891A11-666A-7748-9807-3562166D72B6}" dt="2024-07-23T09:31:44.672" v="100" actId="20577"/>
        <pc:sldMkLst>
          <pc:docMk/>
          <pc:sldMk cId="30338587" sldId="259"/>
        </pc:sldMkLst>
        <pc:spChg chg="mod">
          <ac:chgData name="Roeland de Jong" userId="f82e22ac-37af-40ba-8608-c449714297a3" providerId="ADAL" clId="{A9891A11-666A-7748-9807-3562166D72B6}" dt="2024-07-23T09:31:44.672" v="100" actId="20577"/>
          <ac:spMkLst>
            <pc:docMk/>
            <pc:sldMk cId="30338587" sldId="259"/>
            <ac:spMk id="6" creationId="{73535C8F-31DF-E541-B30C-3AD0096DD4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4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36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49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639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9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411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199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134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6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74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75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79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010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22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986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28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595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B3219-C0CA-4D8D-B5F1-935484AC4450}" type="datetimeFigureOut">
              <a:rPr lang="nl-NL" smtClean="0"/>
              <a:t>23-07-2024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C934-9B9B-4ECA-B8DC-8121A7F0AD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780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2" name="Group 1032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163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64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65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66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67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68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69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70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71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72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73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74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75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76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77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78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79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80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81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82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83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84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85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86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87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88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89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90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91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92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93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94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95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96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97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98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99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0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1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2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3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4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5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6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7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8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09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10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11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12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13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14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15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16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17" name="Group 1088">
            <a:extLst>
              <a:ext uri="{FF2B5EF4-FFF2-40B4-BE49-F238E27FC236}">
                <a16:creationId xmlns:a16="http://schemas.microsoft.com/office/drawing/2014/main" id="{EF58D138-35FF-4A3E-9FCD-A6044FD3C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218" name="Rectangle 1089">
              <a:extLst>
                <a:ext uri="{FF2B5EF4-FFF2-40B4-BE49-F238E27FC236}">
                  <a16:creationId xmlns:a16="http://schemas.microsoft.com/office/drawing/2014/main" id="{F5BD0798-598F-4D8A-86B1-B5EFC7444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1" name="Picture 2">
              <a:extLst>
                <a:ext uri="{FF2B5EF4-FFF2-40B4-BE49-F238E27FC236}">
                  <a16:creationId xmlns:a16="http://schemas.microsoft.com/office/drawing/2014/main" id="{AC94F2E1-5E1D-4DE4-876F-B863EF53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58ACF25-F9B5-0440-9208-20FE6248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275668"/>
            <a:ext cx="8830733" cy="9360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Presentatie visie en tevredenheidsonderzoek Wumkesskoalle</a:t>
            </a:r>
          </a:p>
        </p:txBody>
      </p:sp>
      <p:grpSp>
        <p:nvGrpSpPr>
          <p:cNvPr id="1219" name="Group 1092">
            <a:extLst>
              <a:ext uri="{FF2B5EF4-FFF2-40B4-BE49-F238E27FC236}">
                <a16:creationId xmlns:a16="http://schemas.microsoft.com/office/drawing/2014/main" id="{B6B0FEEE-81F6-4CFD-9F19-7422C2BBB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20" name="Rectangle 5">
              <a:extLst>
                <a:ext uri="{FF2B5EF4-FFF2-40B4-BE49-F238E27FC236}">
                  <a16:creationId xmlns:a16="http://schemas.microsoft.com/office/drawing/2014/main" id="{610875A9-E6B1-4A9E-8D06-56271808A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1" name="Freeform 6">
              <a:extLst>
                <a:ext uri="{FF2B5EF4-FFF2-40B4-BE49-F238E27FC236}">
                  <a16:creationId xmlns:a16="http://schemas.microsoft.com/office/drawing/2014/main" id="{3568C212-C192-4F35-9EDA-FFAFA2620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2" name="Freeform 7">
              <a:extLst>
                <a:ext uri="{FF2B5EF4-FFF2-40B4-BE49-F238E27FC236}">
                  <a16:creationId xmlns:a16="http://schemas.microsoft.com/office/drawing/2014/main" id="{3AB2D5B1-4EF5-411D-98F9-332CE875D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3" name="Freeform 8">
              <a:extLst>
                <a:ext uri="{FF2B5EF4-FFF2-40B4-BE49-F238E27FC236}">
                  <a16:creationId xmlns:a16="http://schemas.microsoft.com/office/drawing/2014/main" id="{901DF0D0-5B9C-4A92-A0C5-F70CC77B4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4" name="Freeform 9">
              <a:extLst>
                <a:ext uri="{FF2B5EF4-FFF2-40B4-BE49-F238E27FC236}">
                  <a16:creationId xmlns:a16="http://schemas.microsoft.com/office/drawing/2014/main" id="{0E44C639-7E08-4ED9-87D3-7E1DEBD17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5" name="Freeform 10">
              <a:extLst>
                <a:ext uri="{FF2B5EF4-FFF2-40B4-BE49-F238E27FC236}">
                  <a16:creationId xmlns:a16="http://schemas.microsoft.com/office/drawing/2014/main" id="{8D55EDFE-6B27-4CEF-A149-DE03F258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6" name="Freeform 11">
              <a:extLst>
                <a:ext uri="{FF2B5EF4-FFF2-40B4-BE49-F238E27FC236}">
                  <a16:creationId xmlns:a16="http://schemas.microsoft.com/office/drawing/2014/main" id="{899753F1-0A7C-4019-B0D4-98E8D655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7" name="Freeform 12">
              <a:extLst>
                <a:ext uri="{FF2B5EF4-FFF2-40B4-BE49-F238E27FC236}">
                  <a16:creationId xmlns:a16="http://schemas.microsoft.com/office/drawing/2014/main" id="{2E46CC92-32DE-4118-9922-E40E32D0C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8" name="Freeform 13">
              <a:extLst>
                <a:ext uri="{FF2B5EF4-FFF2-40B4-BE49-F238E27FC236}">
                  <a16:creationId xmlns:a16="http://schemas.microsoft.com/office/drawing/2014/main" id="{6E837780-3EEC-4D7C-AE0A-B85D4B4D7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29" name="Freeform 14">
              <a:extLst>
                <a:ext uri="{FF2B5EF4-FFF2-40B4-BE49-F238E27FC236}">
                  <a16:creationId xmlns:a16="http://schemas.microsoft.com/office/drawing/2014/main" id="{FF9C7BD2-1595-4FB5-84CC-08DBE10EF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0" name="Freeform 15">
              <a:extLst>
                <a:ext uri="{FF2B5EF4-FFF2-40B4-BE49-F238E27FC236}">
                  <a16:creationId xmlns:a16="http://schemas.microsoft.com/office/drawing/2014/main" id="{223B4D7F-AAB4-4C07-8497-AC90FC7AC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1" name="Line 16">
              <a:extLst>
                <a:ext uri="{FF2B5EF4-FFF2-40B4-BE49-F238E27FC236}">
                  <a16:creationId xmlns:a16="http://schemas.microsoft.com/office/drawing/2014/main" id="{BF0BC434-CADA-4A14-9CC4-514A8AC0A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32" name="Freeform 17">
              <a:extLst>
                <a:ext uri="{FF2B5EF4-FFF2-40B4-BE49-F238E27FC236}">
                  <a16:creationId xmlns:a16="http://schemas.microsoft.com/office/drawing/2014/main" id="{64B93112-5E7A-4AD7-9F08-EC9DE3B7A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3" name="Freeform 18">
              <a:extLst>
                <a:ext uri="{FF2B5EF4-FFF2-40B4-BE49-F238E27FC236}">
                  <a16:creationId xmlns:a16="http://schemas.microsoft.com/office/drawing/2014/main" id="{104C40EC-49BC-4BF4-9B0F-36413F92C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4" name="Freeform 19">
              <a:extLst>
                <a:ext uri="{FF2B5EF4-FFF2-40B4-BE49-F238E27FC236}">
                  <a16:creationId xmlns:a16="http://schemas.microsoft.com/office/drawing/2014/main" id="{490CF2A3-97A8-4A5C-AA71-F66D5EFB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5" name="Freeform 20">
              <a:extLst>
                <a:ext uri="{FF2B5EF4-FFF2-40B4-BE49-F238E27FC236}">
                  <a16:creationId xmlns:a16="http://schemas.microsoft.com/office/drawing/2014/main" id="{AD278AAA-5D43-4120-94A8-8CABD2B2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6" name="Rectangle 21">
              <a:extLst>
                <a:ext uri="{FF2B5EF4-FFF2-40B4-BE49-F238E27FC236}">
                  <a16:creationId xmlns:a16="http://schemas.microsoft.com/office/drawing/2014/main" id="{4063DBF1-AA0B-41AE-B075-3592DD03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7" name="Freeform 22">
              <a:extLst>
                <a:ext uri="{FF2B5EF4-FFF2-40B4-BE49-F238E27FC236}">
                  <a16:creationId xmlns:a16="http://schemas.microsoft.com/office/drawing/2014/main" id="{084C0B7D-251C-4399-AF81-3D417E6CC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8" name="Freeform 23">
              <a:extLst>
                <a:ext uri="{FF2B5EF4-FFF2-40B4-BE49-F238E27FC236}">
                  <a16:creationId xmlns:a16="http://schemas.microsoft.com/office/drawing/2014/main" id="{41CBB601-6248-4C6A-8CE0-EDE956CA6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39" name="Freeform 24">
              <a:extLst>
                <a:ext uri="{FF2B5EF4-FFF2-40B4-BE49-F238E27FC236}">
                  <a16:creationId xmlns:a16="http://schemas.microsoft.com/office/drawing/2014/main" id="{61217433-E7AF-4C9E-B859-8B51FDE4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40" name="Freeform 25">
              <a:extLst>
                <a:ext uri="{FF2B5EF4-FFF2-40B4-BE49-F238E27FC236}">
                  <a16:creationId xmlns:a16="http://schemas.microsoft.com/office/drawing/2014/main" id="{83750ECC-2687-4D3D-AF82-9D55F4A95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41" name="Freeform 26">
              <a:extLst>
                <a:ext uri="{FF2B5EF4-FFF2-40B4-BE49-F238E27FC236}">
                  <a16:creationId xmlns:a16="http://schemas.microsoft.com/office/drawing/2014/main" id="{481712CE-D3D3-48A9-9194-29514E826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42" name="Freeform 27">
              <a:extLst>
                <a:ext uri="{FF2B5EF4-FFF2-40B4-BE49-F238E27FC236}">
                  <a16:creationId xmlns:a16="http://schemas.microsoft.com/office/drawing/2014/main" id="{AFDCA284-1452-42D7-8188-8DBBF5500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43" name="Freeform 28">
              <a:extLst>
                <a:ext uri="{FF2B5EF4-FFF2-40B4-BE49-F238E27FC236}">
                  <a16:creationId xmlns:a16="http://schemas.microsoft.com/office/drawing/2014/main" id="{84621BF2-B93B-49DE-A0E9-7DB87A12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44" name="Freeform 29">
              <a:extLst>
                <a:ext uri="{FF2B5EF4-FFF2-40B4-BE49-F238E27FC236}">
                  <a16:creationId xmlns:a16="http://schemas.microsoft.com/office/drawing/2014/main" id="{23D257B1-AE83-4340-9A3D-9AF67475D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45" name="Freeform 30">
              <a:extLst>
                <a:ext uri="{FF2B5EF4-FFF2-40B4-BE49-F238E27FC236}">
                  <a16:creationId xmlns:a16="http://schemas.microsoft.com/office/drawing/2014/main" id="{48C080A8-F687-4FC3-85A0-06C260CA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46" name="Freeform 31">
              <a:extLst>
                <a:ext uri="{FF2B5EF4-FFF2-40B4-BE49-F238E27FC236}">
                  <a16:creationId xmlns:a16="http://schemas.microsoft.com/office/drawing/2014/main" id="{A63FB1C6-D023-4C54-8D8E-319888E05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D9CB89-E724-7666-5C5F-9F7AB3600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3" b="18797"/>
          <a:stretch/>
        </p:blipFill>
        <p:spPr bwMode="auto"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7" name="Group 1121">
            <a:extLst>
              <a:ext uri="{FF2B5EF4-FFF2-40B4-BE49-F238E27FC236}">
                <a16:creationId xmlns:a16="http://schemas.microsoft.com/office/drawing/2014/main" id="{ED8042C1-215E-4C21-BB6B-38C5EE469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48" name="Freeform 32">
              <a:extLst>
                <a:ext uri="{FF2B5EF4-FFF2-40B4-BE49-F238E27FC236}">
                  <a16:creationId xmlns:a16="http://schemas.microsoft.com/office/drawing/2014/main" id="{134E4A6E-1602-4ED8-95F4-2649025B4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49" name="Freeform 33">
              <a:extLst>
                <a:ext uri="{FF2B5EF4-FFF2-40B4-BE49-F238E27FC236}">
                  <a16:creationId xmlns:a16="http://schemas.microsoft.com/office/drawing/2014/main" id="{E26FC114-5BB0-453D-9D96-4A82F7EB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50" name="Freeform 34">
              <a:extLst>
                <a:ext uri="{FF2B5EF4-FFF2-40B4-BE49-F238E27FC236}">
                  <a16:creationId xmlns:a16="http://schemas.microsoft.com/office/drawing/2014/main" id="{42DD29BE-7338-48CF-A8E4-AE63B9474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51" name="Freeform 35">
              <a:extLst>
                <a:ext uri="{FF2B5EF4-FFF2-40B4-BE49-F238E27FC236}">
                  <a16:creationId xmlns:a16="http://schemas.microsoft.com/office/drawing/2014/main" id="{38DA003C-8448-4B2C-AFEC-8354C0FCF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52" name="Freeform 36">
              <a:extLst>
                <a:ext uri="{FF2B5EF4-FFF2-40B4-BE49-F238E27FC236}">
                  <a16:creationId xmlns:a16="http://schemas.microsoft.com/office/drawing/2014/main" id="{444007C8-E852-4C4C-B866-1F029E7D3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53" name="Freeform 37">
              <a:extLst>
                <a:ext uri="{FF2B5EF4-FFF2-40B4-BE49-F238E27FC236}">
                  <a16:creationId xmlns:a16="http://schemas.microsoft.com/office/drawing/2014/main" id="{93687523-D874-491A-A0CA-5C46712A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54" name="Freeform 38">
              <a:extLst>
                <a:ext uri="{FF2B5EF4-FFF2-40B4-BE49-F238E27FC236}">
                  <a16:creationId xmlns:a16="http://schemas.microsoft.com/office/drawing/2014/main" id="{8B54C82F-6BF1-43CD-8E37-69E9A44A8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55" name="Freeform 39">
              <a:extLst>
                <a:ext uri="{FF2B5EF4-FFF2-40B4-BE49-F238E27FC236}">
                  <a16:creationId xmlns:a16="http://schemas.microsoft.com/office/drawing/2014/main" id="{7319E2D4-6B6C-40D8-BED9-458580829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56" name="Freeform 40">
              <a:extLst>
                <a:ext uri="{FF2B5EF4-FFF2-40B4-BE49-F238E27FC236}">
                  <a16:creationId xmlns:a16="http://schemas.microsoft.com/office/drawing/2014/main" id="{12E07592-0C27-4DBF-9DCB-3629BB6DE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57" name="Rectangle 41">
              <a:extLst>
                <a:ext uri="{FF2B5EF4-FFF2-40B4-BE49-F238E27FC236}">
                  <a16:creationId xmlns:a16="http://schemas.microsoft.com/office/drawing/2014/main" id="{9EA2E577-F748-4C1C-BD16-8356C2F76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658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F451CD1-7111-41D0-870A-16E28EEA8F80}"/>
              </a:ext>
            </a:extLst>
          </p:cNvPr>
          <p:cNvSpPr/>
          <p:nvPr/>
        </p:nvSpPr>
        <p:spPr>
          <a:xfrm>
            <a:off x="7254613" y="2806708"/>
            <a:ext cx="403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Medewerkers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43931DE3-32C2-4200-96FC-F7B011251695}"/>
              </a:ext>
            </a:extLst>
          </p:cNvPr>
          <p:cNvSpPr/>
          <p:nvPr/>
        </p:nvSpPr>
        <p:spPr>
          <a:xfrm>
            <a:off x="1829292" y="-126385"/>
            <a:ext cx="2216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Ouders</a:t>
            </a:r>
            <a:endParaRPr lang="nl-NL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B2617804-091A-4E0D-B18D-014E1C0AFA02}"/>
              </a:ext>
            </a:extLst>
          </p:cNvPr>
          <p:cNvSpPr/>
          <p:nvPr/>
        </p:nvSpPr>
        <p:spPr>
          <a:xfrm>
            <a:off x="1611984" y="3570581"/>
            <a:ext cx="311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Leerlingen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1CBD689-FEB8-CD46-8F68-9F0EB3E61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12" y="508675"/>
            <a:ext cx="2916386" cy="1843314"/>
          </a:xfrm>
          <a:prstGeom prst="rect">
            <a:avLst/>
          </a:prstGeom>
        </p:spPr>
      </p:pic>
      <p:pic>
        <p:nvPicPr>
          <p:cNvPr id="5" name="Afbeelding 4" descr="Afbeelding met tekst, Lettertype, nummer, lijn&#10;&#10;Automatisch gegenereerde beschrijving">
            <a:extLst>
              <a:ext uri="{FF2B5EF4-FFF2-40B4-BE49-F238E27FC236}">
                <a16:creationId xmlns:a16="http://schemas.microsoft.com/office/drawing/2014/main" id="{C8D725D3-5FBB-02AA-54A3-5512773FE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4" y="4480438"/>
            <a:ext cx="5658156" cy="1978421"/>
          </a:xfrm>
          <a:prstGeom prst="rect">
            <a:avLst/>
          </a:prstGeom>
        </p:spPr>
      </p:pic>
      <p:pic>
        <p:nvPicPr>
          <p:cNvPr id="7" name="Afbeelding 6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D0D7448A-67FA-27FD-5E49-E6986A8A6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4" y="923813"/>
            <a:ext cx="5313947" cy="2293004"/>
          </a:xfrm>
          <a:prstGeom prst="rect">
            <a:avLst/>
          </a:prstGeom>
        </p:spPr>
      </p:pic>
      <p:pic>
        <p:nvPicPr>
          <p:cNvPr id="10" name="Afbeelding 9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67B66003-F110-A378-5096-53A682C07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81" y="3945011"/>
            <a:ext cx="4976624" cy="25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0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8ACF7174-A75C-4754-9AC2-60C3BD26AC4C}"/>
              </a:ext>
            </a:extLst>
          </p:cNvPr>
          <p:cNvSpPr/>
          <p:nvPr/>
        </p:nvSpPr>
        <p:spPr>
          <a:xfrm>
            <a:off x="7310854" y="1208461"/>
            <a:ext cx="403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Medewerkers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8C1FE41-C78D-4022-A958-2D0949887D3C}"/>
              </a:ext>
            </a:extLst>
          </p:cNvPr>
          <p:cNvSpPr/>
          <p:nvPr/>
        </p:nvSpPr>
        <p:spPr>
          <a:xfrm>
            <a:off x="1774009" y="378282"/>
            <a:ext cx="2216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Ouders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228B29D-61CD-4404-8949-ADDF9FA2873C}"/>
              </a:ext>
            </a:extLst>
          </p:cNvPr>
          <p:cNvSpPr/>
          <p:nvPr/>
        </p:nvSpPr>
        <p:spPr>
          <a:xfrm>
            <a:off x="1918388" y="3640210"/>
            <a:ext cx="311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Leerlingen</a:t>
            </a:r>
            <a:endParaRPr lang="nl-N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fbeelding 6" descr="Afbeelding met tekst, Lettertype, nummer, lijn&#10;&#10;Automatisch gegenereerde beschrijving">
            <a:extLst>
              <a:ext uri="{FF2B5EF4-FFF2-40B4-BE49-F238E27FC236}">
                <a16:creationId xmlns:a16="http://schemas.microsoft.com/office/drawing/2014/main" id="{98E01F3D-D567-60E6-4B1B-8FB4B8C61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6" y="4772663"/>
            <a:ext cx="5917788" cy="1707055"/>
          </a:xfrm>
          <a:prstGeom prst="rect">
            <a:avLst/>
          </a:prstGeom>
        </p:spPr>
      </p:pic>
      <p:pic>
        <p:nvPicPr>
          <p:cNvPr id="9" name="Afbeelding 8" descr="Afbeelding met tekst, schermopname, nummer, Lettertype&#10;&#10;Automatisch gegenereerde beschrijving">
            <a:extLst>
              <a:ext uri="{FF2B5EF4-FFF2-40B4-BE49-F238E27FC236}">
                <a16:creationId xmlns:a16="http://schemas.microsoft.com/office/drawing/2014/main" id="{5C488E82-C0E4-DFA4-8055-BAD6A774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6" y="1372396"/>
            <a:ext cx="5917788" cy="226781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A44592-5B3B-166F-C047-BC25B54CB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480" y="2506303"/>
            <a:ext cx="5430253" cy="259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10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09F26F-025D-A346-BD7A-7E490D67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Ervaringsgericht onderwijs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3535C8F-31DF-E541-B30C-3AD0096DD450}"/>
              </a:ext>
            </a:extLst>
          </p:cNvPr>
          <p:cNvSpPr/>
          <p:nvPr/>
        </p:nvSpPr>
        <p:spPr>
          <a:xfrm>
            <a:off x="911226" y="2249487"/>
            <a:ext cx="4989511" cy="39650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Wie/wat is de Wumkesskoalle?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Ervaringsgericht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onderwijs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We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kinderen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laten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leren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door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ervaren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Betrokkenheid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welbevinden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verbondenheid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Inrichting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van het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gebouw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foto’s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website)</a:t>
            </a: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Aanbod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CBO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Meilan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koersplan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Inzet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van ateliers (creative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middag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Groen </a:t>
            </a: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doen</a:t>
            </a: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(lessen </a:t>
            </a: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aansluitend</a:t>
            </a: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bij</a:t>
            </a: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het </a:t>
            </a:r>
            <a:r>
              <a:rPr lang="en-US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thema</a:t>
            </a:r>
            <a:r>
              <a:rPr lang="en-US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Samenwerking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omgeving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ouders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Fijne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veilige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sfeer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44017D-B3DD-EB4F-B6AC-71880837C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977"/>
            <a:ext cx="5456279" cy="3451096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5" name="Group 14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3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8176BCCAE4A4984534F2C5BD5CBC8" ma:contentTypeVersion="14" ma:contentTypeDescription="Een nieuw document maken." ma:contentTypeScope="" ma:versionID="6db3540c16f1bfdac6cc1eefe7b30932">
  <xsd:schema xmlns:xsd="http://www.w3.org/2001/XMLSchema" xmlns:xs="http://www.w3.org/2001/XMLSchema" xmlns:p="http://schemas.microsoft.com/office/2006/metadata/properties" xmlns:ns2="c9de625f-267c-42ce-b18a-25a93da03a88" xmlns:ns3="944301f6-24e9-46a6-9b59-1509f119d511" targetNamespace="http://schemas.microsoft.com/office/2006/metadata/properties" ma:root="true" ma:fieldsID="4b5c8946c9434cecaa849e9a61e34a9f" ns2:_="" ns3:_="">
    <xsd:import namespace="c9de625f-267c-42ce-b18a-25a93da03a88"/>
    <xsd:import namespace="944301f6-24e9-46a6-9b59-1509f119d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afbeeld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e625f-267c-42ce-b18a-25a93da03a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afbeelding" ma:index="21" nillable="true" ma:displayName="afbeelding" ma:format="Thumbnail" ma:internalName="afbeelding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301f6-24e9-46a6-9b59-1509f119d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fbeelding xmlns="c9de625f-267c-42ce-b18a-25a93da03a8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380D84-476E-47CB-87A9-E6DED0DC453F}">
  <ds:schemaRefs>
    <ds:schemaRef ds:uri="944301f6-24e9-46a6-9b59-1509f119d511"/>
    <ds:schemaRef ds:uri="c9de625f-267c-42ce-b18a-25a93da03a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B3E6F2-1748-460F-BCAB-96D44B2F55AE}">
  <ds:schemaRefs>
    <ds:schemaRef ds:uri="http://schemas.microsoft.com/office/2006/metadata/properties"/>
    <ds:schemaRef ds:uri="c9de625f-267c-42ce-b18a-25a93da03a88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944301f6-24e9-46a6-9b59-1509f119d51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67372FF-0030-4322-940C-DAD2FEC5FE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{5FFFEFD0-56E3-0544-85F7-DE48BFB9D541}tf10001122</Template>
  <TotalTime>136</TotalTime>
  <Words>79</Words>
  <Application>Microsoft Macintosh PowerPoint</Application>
  <PresentationFormat>Breedbeeld</PresentationFormat>
  <Paragraphs>17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Tw Cen MT</vt:lpstr>
      <vt:lpstr>Circuit</vt:lpstr>
      <vt:lpstr>Presentatie visie en tevredenheidsonderzoek Wumkesskoalle</vt:lpstr>
      <vt:lpstr>PowerPoint-presentatie</vt:lpstr>
      <vt:lpstr>PowerPoint-presentatie</vt:lpstr>
      <vt:lpstr>Ervaringsgericht onderwijs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Directeur CBS De Hoeksteen</dc:creator>
  <cp:lastModifiedBy>Roeland de Jong</cp:lastModifiedBy>
  <cp:revision>3</cp:revision>
  <dcterms:created xsi:type="dcterms:W3CDTF">2020-01-17T10:05:40Z</dcterms:created>
  <dcterms:modified xsi:type="dcterms:W3CDTF">2024-07-23T09:32:29Z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0x010100F248176BCCAE4A4984534F2C5BD5CBC8</vt:lpwstr>
  </property>
</Properties>
</file>